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4807"/>
  </p:normalViewPr>
  <p:slideViewPr>
    <p:cSldViewPr snapToGrid="0" snapToObjects="1">
      <p:cViewPr>
        <p:scale>
          <a:sx n="123" d="100"/>
          <a:sy n="123" d="100"/>
        </p:scale>
        <p:origin x="1416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79211-3EA7-4640-AB76-F9C5BDA260F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FCE91-6CFC-0646-A0F4-462C188BA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7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1067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8278"/>
            <a:ext cx="9144000" cy="461962"/>
          </a:xfrm>
        </p:spPr>
        <p:txBody>
          <a:bodyPr/>
          <a:lstStyle>
            <a:lvl1pPr marL="0" indent="0" algn="ctr">
              <a:buNone/>
              <a:defRPr sz="2400" b="0" i="0">
                <a:latin typeface="Open Sans Light" charset="0"/>
                <a:ea typeface="Open Sans Light" charset="0"/>
                <a:cs typeface="Open Sans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80788" y="4744445"/>
            <a:ext cx="3830424" cy="104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7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9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6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0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29200"/>
            <a:ext cx="10515600" cy="10604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31850" y="4762499"/>
            <a:ext cx="2590972" cy="12601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6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5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-216028" y="2036676"/>
            <a:ext cx="12513062" cy="341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63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-216028" y="2036676"/>
            <a:ext cx="12513062" cy="341265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B26A-810E-DC42-BD90-78DDE69E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2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7404-B086-E24E-9CFA-AE191959359C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B26A-810E-DC42-BD90-78DDE69E9D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6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2060"/>
          </a:solidFill>
          <a:latin typeface="Open Sans" charset="0"/>
          <a:ea typeface="Open Sans" charset="0"/>
          <a:cs typeface="Open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NIRSA </a:t>
            </a:r>
            <a:r>
              <a:rPr lang="en-US" dirty="0" smtClean="0"/>
              <a:t>CONFERENCE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REGION VI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58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764248E-3144-DF4B-9493-74B28DF55A8D}" vid="{5CC0AEE6-2F39-5F43-846A-AE4B9E7C77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UWRecreation_NIRSA_nologoPPTTemplate_Summer2018</Template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Open Sans Light</vt:lpstr>
      <vt:lpstr>Office Theme</vt:lpstr>
      <vt:lpstr>NIRSA CONFERENCE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NIRSA CONFERENCE TEMPLATE</dc:title>
  <dc:creator>Windows User</dc:creator>
  <cp:lastModifiedBy>Windows User</cp:lastModifiedBy>
  <cp:revision>1</cp:revision>
  <dcterms:created xsi:type="dcterms:W3CDTF">2018-08-15T22:14:39Z</dcterms:created>
  <dcterms:modified xsi:type="dcterms:W3CDTF">2018-08-15T22:15:29Z</dcterms:modified>
</cp:coreProperties>
</file>